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88" r:id="rId12"/>
    <p:sldId id="287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0" r:id="rId25"/>
    <p:sldId id="292" r:id="rId26"/>
    <p:sldId id="274" r:id="rId27"/>
    <p:sldId id="280" r:id="rId28"/>
    <p:sldId id="281" r:id="rId29"/>
    <p:sldId id="282" r:id="rId30"/>
    <p:sldId id="284" r:id="rId31"/>
    <p:sldId id="278" r:id="rId32"/>
    <p:sldId id="279" r:id="rId33"/>
    <p:sldId id="303" r:id="rId34"/>
    <p:sldId id="304" r:id="rId35"/>
    <p:sldId id="305" r:id="rId36"/>
    <p:sldId id="306" r:id="rId37"/>
    <p:sldId id="285" r:id="rId38"/>
    <p:sldId id="28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4F32"/>
    <a:srgbClr val="F05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ite.tistory.com/39" TargetMode="External"/><Relationship Id="rId3" Type="http://schemas.openxmlformats.org/officeDocument/2006/relationships/hyperlink" Target="https://velog.io/@ha0kim/GIT-%EC%9E%91%EC%97%85-%EB%90%98%EB%8F%8C%EB%A6%AC%EB%8A%94-%EB%AA%85%EB%A0%B9%EC%96%B4-Reset-Revert" TargetMode="External"/><Relationship Id="rId7" Type="http://schemas.openxmlformats.org/officeDocument/2006/relationships/hyperlink" Target="https://www.devpools.kr/2017/02/05/%EC%B4%88%EB%B3%B4%EC%9A%A9-git-%EB%90%98%EB%8F%8C%EB%A6%AC%EA%B8%B0-reset-revert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ko.tistory.com/entry/%EC%9D%B4%ED%81%B4%EB%A6%BD%EC%8A%A4%EC%97%90-Github-%ED%94%84%EB%A1%9C%EC%A0%9D%ED%8A%B8-%EC%97%B0%EB%8F%99%ED%95%98%EA%B8%B0" TargetMode="External"/><Relationship Id="rId5" Type="http://schemas.openxmlformats.org/officeDocument/2006/relationships/hyperlink" Target="https://git-scm.com/book/ko/" TargetMode="External"/><Relationship Id="rId4" Type="http://schemas.openxmlformats.org/officeDocument/2006/relationships/hyperlink" Target="https://backlog.com/git-tutorial/k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280" y="4898836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한인우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주민기</a:t>
            </a:r>
            <a:endParaRPr lang="en-US" altLang="ko-KR" sz="16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+mj-ea"/>
                <a:ea typeface="+mj-ea"/>
              </a:rPr>
              <a:t>장은재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2E85B-522B-4701-B2D6-7A092290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82" y="2603542"/>
            <a:ext cx="2400635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4C0F4D-F10B-4EA7-9089-77B2861B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84" y="2574232"/>
            <a:ext cx="4934639" cy="1476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6EC57E-4D86-4E08-AC94-4BF8EDE36EB7}"/>
              </a:ext>
            </a:extLst>
          </p:cNvPr>
          <p:cNvSpPr txBox="1"/>
          <p:nvPr/>
        </p:nvSpPr>
        <p:spPr>
          <a:xfrm>
            <a:off x="452845" y="1624541"/>
            <a:ext cx="807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1. [VCS] -&gt; [Enable Version Control Integration…] -&gt; Git </a:t>
            </a:r>
            <a:r>
              <a:rPr lang="ko-KR" altLang="en-US" dirty="0">
                <a:latin typeface="+mj-ea"/>
                <a:ea typeface="+mj-ea"/>
              </a:rPr>
              <a:t>선택 </a:t>
            </a:r>
            <a:r>
              <a:rPr lang="en-US" altLang="ko-KR" dirty="0">
                <a:latin typeface="+mj-ea"/>
                <a:ea typeface="+mj-ea"/>
              </a:rPr>
              <a:t>-&gt; OK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1E91981-F6C9-4BAF-A0A8-02C04731FE01}"/>
              </a:ext>
            </a:extLst>
          </p:cNvPr>
          <p:cNvSpPr/>
          <p:nvPr/>
        </p:nvSpPr>
        <p:spPr>
          <a:xfrm rot="8036351">
            <a:off x="3087734" y="2928892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4F00336-E3DB-4DD9-B0F0-C8704A26B817}"/>
              </a:ext>
            </a:extLst>
          </p:cNvPr>
          <p:cNvSpPr/>
          <p:nvPr/>
        </p:nvSpPr>
        <p:spPr>
          <a:xfrm rot="8036351">
            <a:off x="8482694" y="305516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A3954-DB99-4FAC-BBE3-CCA35F6289A9}"/>
              </a:ext>
            </a:extLst>
          </p:cNvPr>
          <p:cNvSpPr txBox="1"/>
          <p:nvPr/>
        </p:nvSpPr>
        <p:spPr>
          <a:xfrm>
            <a:off x="442913" y="1605491"/>
            <a:ext cx="10293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>
                <a:latin typeface="+mn-ea"/>
              </a:rPr>
              <a:t>[Git] -&gt; [GitHub] -&gt; [Share Project on GitHub] -&gt; [Log In Via GitHub] -&gt;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[Share] -&gt; Repository</a:t>
            </a:r>
            <a:r>
              <a:rPr lang="ko-KR" altLang="en-US" dirty="0">
                <a:latin typeface="+mn-ea"/>
              </a:rPr>
              <a:t> 생성 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161025-B389-42B4-B65D-F627A596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78" y="1987026"/>
            <a:ext cx="3429479" cy="4277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31177-292C-49D9-96F0-02419C1F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870" y="3081774"/>
            <a:ext cx="4944099" cy="1661676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5D73288-CFCC-460E-95B7-3E002D54916F}"/>
              </a:ext>
            </a:extLst>
          </p:cNvPr>
          <p:cNvSpPr/>
          <p:nvPr/>
        </p:nvSpPr>
        <p:spPr>
          <a:xfrm rot="8036351">
            <a:off x="7093676" y="541954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47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F8E7B-2557-4B78-9116-21C1E044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666" y="471034"/>
            <a:ext cx="4665631" cy="5704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3067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을 클릭한다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en-US" altLang="ko-KR" dirty="0" err="1">
                <a:latin typeface="+mj-ea"/>
                <a:ea typeface="+mj-ea"/>
              </a:rPr>
              <a:t>changelist</a:t>
            </a:r>
            <a:r>
              <a:rPr lang="ko-KR" altLang="en-US" dirty="0">
                <a:latin typeface="+mj-ea"/>
                <a:ea typeface="+mj-ea"/>
              </a:rPr>
              <a:t>에 변화된 파일을 확인하고 </a:t>
            </a: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싶은 것들을 체크한다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</a:t>
            </a:r>
            <a:r>
              <a:rPr lang="ko-KR" altLang="en-US" dirty="0">
                <a:latin typeface="+mj-ea"/>
                <a:ea typeface="+mj-ea"/>
              </a:rPr>
              <a:t> 메시지를 입력한다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Commit </a:t>
            </a:r>
            <a:r>
              <a:rPr lang="ko-KR" altLang="en-US" dirty="0">
                <a:latin typeface="+mj-ea"/>
                <a:ea typeface="+mj-ea"/>
              </a:rPr>
              <a:t>하고 </a:t>
            </a:r>
            <a:r>
              <a:rPr lang="en-US" altLang="ko-KR" dirty="0">
                <a:latin typeface="+mj-ea"/>
                <a:ea typeface="+mj-ea"/>
              </a:rPr>
              <a:t>Push 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22FCBF-CCE7-46A4-A76F-6618AC46839B}"/>
              </a:ext>
            </a:extLst>
          </p:cNvPr>
          <p:cNvSpPr/>
          <p:nvPr/>
        </p:nvSpPr>
        <p:spPr>
          <a:xfrm>
            <a:off x="5813408" y="1213569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F1C1C-8EC0-492F-8C6E-EA6D0829E303}"/>
              </a:ext>
            </a:extLst>
          </p:cNvPr>
          <p:cNvSpPr/>
          <p:nvPr/>
        </p:nvSpPr>
        <p:spPr>
          <a:xfrm>
            <a:off x="5456685" y="1341765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51962D-36E8-4EFA-9403-51C95169ABC9}"/>
              </a:ext>
            </a:extLst>
          </p:cNvPr>
          <p:cNvSpPr/>
          <p:nvPr/>
        </p:nvSpPr>
        <p:spPr>
          <a:xfrm>
            <a:off x="5603234" y="39284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996BF86-8920-4AC8-87AB-3EB5E6CE54B0}"/>
              </a:ext>
            </a:extLst>
          </p:cNvPr>
          <p:cNvSpPr/>
          <p:nvPr/>
        </p:nvSpPr>
        <p:spPr>
          <a:xfrm>
            <a:off x="5612759" y="55505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</p:spTree>
    <p:extLst>
      <p:ext uri="{BB962C8B-B14F-4D97-AF65-F5344CB8AC3E}">
        <p14:creationId xmlns:p14="http://schemas.microsoft.com/office/powerpoint/2010/main" val="274825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5715A-ED31-4996-A40E-6FDDA3FE9AED}"/>
              </a:ext>
            </a:extLst>
          </p:cNvPr>
          <p:cNvSpPr txBox="1"/>
          <p:nvPr/>
        </p:nvSpPr>
        <p:spPr>
          <a:xfrm>
            <a:off x="442913" y="1487822"/>
            <a:ext cx="988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Git </a:t>
            </a:r>
            <a:r>
              <a:rPr lang="ko-KR" altLang="en-US" dirty="0">
                <a:latin typeface="+mj-ea"/>
                <a:ea typeface="+mj-ea"/>
              </a:rPr>
              <a:t>탭에서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Repository URL , GitHub </a:t>
            </a:r>
            <a:r>
              <a:rPr lang="ko-KR" altLang="en-US" dirty="0">
                <a:latin typeface="+mj-ea"/>
                <a:ea typeface="+mj-ea"/>
              </a:rPr>
              <a:t>를 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r>
              <a:rPr lang="en-US" altLang="ko-KR" dirty="0">
                <a:latin typeface="+mj-ea"/>
                <a:ea typeface="+mj-ea"/>
              </a:rPr>
              <a:t>- URL </a:t>
            </a:r>
            <a:r>
              <a:rPr lang="ko-KR" altLang="en-US" dirty="0">
                <a:latin typeface="+mj-ea"/>
                <a:ea typeface="+mj-ea"/>
              </a:rPr>
              <a:t>의 경우 </a:t>
            </a:r>
            <a:r>
              <a:rPr lang="en-US" altLang="ko-KR" dirty="0">
                <a:latin typeface="+mj-ea"/>
                <a:ea typeface="+mj-ea"/>
              </a:rPr>
              <a:t>Clone </a:t>
            </a:r>
            <a:r>
              <a:rPr lang="ko-KR" altLang="en-US" dirty="0">
                <a:latin typeface="+mj-ea"/>
                <a:ea typeface="+mj-ea"/>
              </a:rPr>
              <a:t>하는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Repository </a:t>
            </a:r>
            <a:r>
              <a:rPr lang="ko-KR" altLang="en-US" dirty="0">
                <a:latin typeface="+mj-ea"/>
                <a:ea typeface="+mj-ea"/>
              </a:rPr>
              <a:t>의 주소 필요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경로 설정 </a:t>
            </a:r>
            <a:r>
              <a:rPr lang="en-US" altLang="ko-KR" dirty="0">
                <a:latin typeface="+mj-ea"/>
                <a:ea typeface="+mj-ea"/>
              </a:rPr>
              <a:t>-&gt; Clone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E4F175D-303C-4210-A99B-6BEFE5E82C96}"/>
              </a:ext>
            </a:extLst>
          </p:cNvPr>
          <p:cNvSpPr txBox="1">
            <a:spLocks/>
          </p:cNvSpPr>
          <p:nvPr/>
        </p:nvSpPr>
        <p:spPr>
          <a:xfrm>
            <a:off x="442913" y="572148"/>
            <a:ext cx="5666450" cy="60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Pull(PyCharm)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0431EC-3F13-47DA-93CC-5DAB07CD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03" y="1366240"/>
            <a:ext cx="5758397" cy="4320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663E66-8C37-4524-9843-18C30CDD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1" t="-220" r="364" b="227"/>
          <a:stretch/>
        </p:blipFill>
        <p:spPr>
          <a:xfrm>
            <a:off x="4371975" y="1362075"/>
            <a:ext cx="1905365" cy="42103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02FD7-6550-47EB-87B9-7C5F656D686E}"/>
              </a:ext>
            </a:extLst>
          </p:cNvPr>
          <p:cNvSpPr txBox="1"/>
          <p:nvPr/>
        </p:nvSpPr>
        <p:spPr>
          <a:xfrm>
            <a:off x="442913" y="435583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Pull  </a:t>
            </a:r>
            <a:r>
              <a:rPr lang="ko-KR" altLang="en-US" dirty="0">
                <a:latin typeface="+mj-ea"/>
                <a:ea typeface="+mj-ea"/>
              </a:rPr>
              <a:t>방법 </a:t>
            </a:r>
            <a:r>
              <a:rPr lang="en-US" altLang="ko-KR" dirty="0">
                <a:latin typeface="+mj-ea"/>
                <a:ea typeface="+mj-ea"/>
              </a:rPr>
              <a:t>: [Git] -&gt; [Pull] -&gt; [Pull]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138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31770-7FA6-4636-93B1-164111856442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5C2C3A-F779-4C9B-AA7D-12EC4305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22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7C0BA4-AA4E-4DCE-9A1D-430F7CD094DA}"/>
              </a:ext>
            </a:extLst>
          </p:cNvPr>
          <p:cNvGrpSpPr/>
          <p:nvPr/>
        </p:nvGrpSpPr>
        <p:grpSpPr>
          <a:xfrm>
            <a:off x="10800154" y="1295401"/>
            <a:ext cx="815673" cy="1117436"/>
            <a:chOff x="10800154" y="1295401"/>
            <a:chExt cx="815673" cy="111743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5E8313-3968-46CF-8BA3-0C401BC3C38B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92AD3A-D059-4301-ACB0-422AE401072F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E9DC45-8732-487C-ACD0-D134E064FCB5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F29D5C-D2D4-4795-B14A-72DAB2880D3F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0643C7-45C2-4F7F-835D-9731857B3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FABF11-44D4-487D-8683-A392FFB29334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0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</a:rPr>
              <a:t>Contents</a:t>
            </a:r>
            <a:endParaRPr lang="ko-KR" altLang="en-US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&amp;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설명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설치방법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b="1" dirty="0">
                <a:solidFill>
                  <a:schemeClr val="tx1"/>
                </a:solidFill>
              </a:rPr>
              <a:t>IDE</a:t>
            </a:r>
            <a:r>
              <a:rPr lang="ko-KR" altLang="en-US" dirty="0">
                <a:solidFill>
                  <a:schemeClr val="tx1"/>
                </a:solidFill>
              </a:rPr>
              <a:t>별 </a:t>
            </a:r>
            <a:r>
              <a:rPr lang="en-US" altLang="ko-KR" b="1" dirty="0">
                <a:solidFill>
                  <a:schemeClr val="tx1"/>
                </a:solidFill>
              </a:rPr>
              <a:t>GitHub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연동 방법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b="1" dirty="0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기능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5. Branch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7840753" y="1750197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4E33B8-E486-4A79-8439-7F14512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179671"/>
            <a:ext cx="7409815" cy="516642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7903575" y="128297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4233127" y="4740236"/>
            <a:ext cx="4924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2. 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3858190" y="4440673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09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Push(Eclipse)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D8599-C526-446B-937C-600C84BE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8" y="1515853"/>
            <a:ext cx="10362449" cy="3622204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B5ABBFA-4174-42D4-9DA2-25E047F81F34}"/>
              </a:ext>
            </a:extLst>
          </p:cNvPr>
          <p:cNvSpPr/>
          <p:nvPr/>
        </p:nvSpPr>
        <p:spPr>
          <a:xfrm rot="8036351">
            <a:off x="2682533" y="3883326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AD5E1-E09E-4DD7-901D-E2C582FAB4BD}"/>
              </a:ext>
            </a:extLst>
          </p:cNvPr>
          <p:cNvSpPr txBox="1"/>
          <p:nvPr/>
        </p:nvSpPr>
        <p:spPr>
          <a:xfrm>
            <a:off x="2282407" y="4357059"/>
            <a:ext cx="492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3. Stage</a:t>
            </a:r>
            <a:r>
              <a:rPr lang="ko-KR" altLang="en-US" dirty="0">
                <a:latin typeface="+mn-ea"/>
              </a:rPr>
              <a:t>에 올라간 파일을 확인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D96A098-BA5F-4777-95EF-20B9E878E0E9}"/>
              </a:ext>
            </a:extLst>
          </p:cNvPr>
          <p:cNvSpPr/>
          <p:nvPr/>
        </p:nvSpPr>
        <p:spPr>
          <a:xfrm rot="8036351">
            <a:off x="6484077" y="2458628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11DC3-7172-4BB5-8844-8C9E30EE92D3}"/>
              </a:ext>
            </a:extLst>
          </p:cNvPr>
          <p:cNvSpPr txBox="1"/>
          <p:nvPr/>
        </p:nvSpPr>
        <p:spPr>
          <a:xfrm>
            <a:off x="6142581" y="2943271"/>
            <a:ext cx="513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4. 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900961C-485D-4CB6-9C9D-E1A4ED33ED0F}"/>
              </a:ext>
            </a:extLst>
          </p:cNvPr>
          <p:cNvSpPr/>
          <p:nvPr/>
        </p:nvSpPr>
        <p:spPr>
          <a:xfrm rot="8036351">
            <a:off x="10137323" y="50320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A8342-758E-4576-8FB2-109635C7BCDD}"/>
              </a:ext>
            </a:extLst>
          </p:cNvPr>
          <p:cNvSpPr txBox="1"/>
          <p:nvPr/>
        </p:nvSpPr>
        <p:spPr>
          <a:xfrm>
            <a:off x="8707255" y="5534071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5.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171347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263FE-BA60-4E0E-95E7-1F75EE0E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7232"/>
            <a:ext cx="4648199" cy="4924397"/>
          </a:xfrm>
          <a:prstGeom prst="rect">
            <a:avLst/>
          </a:prstGeom>
          <a:ln w="9525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C7D2A-932F-4BDD-9C75-828D3F156985}"/>
              </a:ext>
            </a:extLst>
          </p:cNvPr>
          <p:cNvSpPr txBox="1"/>
          <p:nvPr/>
        </p:nvSpPr>
        <p:spPr>
          <a:xfrm>
            <a:off x="6024563" y="1411622"/>
            <a:ext cx="4959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프로젝트 선택 및 </a:t>
            </a:r>
            <a:r>
              <a:rPr lang="ko-KR" altLang="en-US" dirty="0" err="1">
                <a:latin typeface="+mj-ea"/>
                <a:ea typeface="+mj-ea"/>
              </a:rPr>
              <a:t>우클릭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2. Team </a:t>
            </a:r>
            <a:r>
              <a:rPr lang="ko-KR" altLang="en-US" dirty="0">
                <a:latin typeface="+mj-ea"/>
                <a:ea typeface="+mj-ea"/>
              </a:rPr>
              <a:t>탭 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3. Pull </a:t>
            </a:r>
            <a:r>
              <a:rPr lang="ko-KR" altLang="en-US" dirty="0">
                <a:latin typeface="+mj-ea"/>
                <a:ea typeface="+mj-ea"/>
              </a:rPr>
              <a:t>선택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98A4FC-056D-400F-83EB-9FB3A3ED0302}"/>
              </a:ext>
            </a:extLst>
          </p:cNvPr>
          <p:cNvSpPr/>
          <p:nvPr/>
        </p:nvSpPr>
        <p:spPr>
          <a:xfrm>
            <a:off x="981075" y="1295400"/>
            <a:ext cx="1428750" cy="200025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BB4E34-A718-47AA-816E-209931DCC8D7}"/>
              </a:ext>
            </a:extLst>
          </p:cNvPr>
          <p:cNvSpPr/>
          <p:nvPr/>
        </p:nvSpPr>
        <p:spPr>
          <a:xfrm>
            <a:off x="1514475" y="5248275"/>
            <a:ext cx="2495550" cy="24765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EF761-06ED-4A6F-8684-E9632D4744DF}"/>
              </a:ext>
            </a:extLst>
          </p:cNvPr>
          <p:cNvSpPr/>
          <p:nvPr/>
        </p:nvSpPr>
        <p:spPr>
          <a:xfrm>
            <a:off x="3933825" y="2647951"/>
            <a:ext cx="1733550" cy="190500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6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5114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Clone &amp; Pull(Eclipse)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192DBBA-A9C2-4A6D-8FA0-DA88225D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64" y="143938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3CF080-24A5-48DB-B249-879E5876B6EE}"/>
              </a:ext>
            </a:extLst>
          </p:cNvPr>
          <p:cNvSpPr txBox="1"/>
          <p:nvPr/>
        </p:nvSpPr>
        <p:spPr>
          <a:xfrm>
            <a:off x="554355" y="5239856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D9B36-F934-4442-9338-0716CD1E2ACD}"/>
              </a:ext>
            </a:extLst>
          </p:cNvPr>
          <p:cNvSpPr txBox="1"/>
          <p:nvPr/>
        </p:nvSpPr>
        <p:spPr>
          <a:xfrm>
            <a:off x="6096000" y="1419638"/>
            <a:ext cx="436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</a:t>
            </a:r>
            <a:r>
              <a:rPr lang="en-US" altLang="ko-KR" b="0" i="0" dirty="0">
                <a:effectLst/>
                <a:latin typeface="+mn-ea"/>
              </a:rPr>
              <a:t>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9649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Git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C1EF8-B72B-464F-8A7F-EEEA96C19F1E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시계를 다시 맞추는 것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의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가지 옵션</a:t>
            </a: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Hard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 이후의 내역은 모두 삭제하고 돌아간다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.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Soft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내역은 모두 삭제되지만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바로 다시 커밋할 수 있는 상태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(staged)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lvl="2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Mixed (default)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	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돌아가고자 하는 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 이후의 내역이 모두 삭제되고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파일들이 </a:t>
            </a:r>
            <a:r>
              <a:rPr lang="en-US" altLang="ko-KR" sz="1400" dirty="0" err="1">
                <a:solidFill>
                  <a:srgbClr val="333333"/>
                </a:solidFill>
                <a:latin typeface="+mj-ea"/>
                <a:ea typeface="+mj-ea"/>
              </a:rPr>
              <a:t>unstaged</a:t>
            </a:r>
            <a:r>
              <a:rPr lang="ko-KR" altLang="en-US" sz="1400" dirty="0">
                <a:solidFill>
                  <a:srgbClr val="333333"/>
                </a:solidFill>
                <a:latin typeface="+mj-ea"/>
                <a:ea typeface="+mj-ea"/>
              </a:rPr>
              <a:t>로 돌아간다</a:t>
            </a:r>
            <a:r>
              <a:rPr lang="en-US" altLang="ko-KR" sz="14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541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Revert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FC0CD-A484-4FF4-A1CB-5AED1C9331B7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reset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과 비슷하지만 이전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내용을 새 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commit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으로 만들어서 저장합니다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revert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는 원하는 시점으로 상태를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rgbClr val="333333"/>
                </a:solidFill>
                <a:latin typeface="+mj-ea"/>
                <a:ea typeface="+mj-ea"/>
              </a:rPr>
              <a:t>기존의 이력은 남아있는 상태로 돌려준다</a:t>
            </a:r>
            <a:r>
              <a:rPr lang="en-US" altLang="ko-KR" sz="14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9D35A-1CB0-44B2-B677-0063B1B9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6" y="2535011"/>
            <a:ext cx="5366798" cy="234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6305C-7E84-4B1E-9FB6-34A94741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92" y="2535011"/>
            <a:ext cx="5252918" cy="22335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309554-E3ED-4392-AAFF-438AE3D49835}"/>
              </a:ext>
            </a:extLst>
          </p:cNvPr>
          <p:cNvSpPr/>
          <p:nvPr/>
        </p:nvSpPr>
        <p:spPr>
          <a:xfrm>
            <a:off x="1055985" y="2961476"/>
            <a:ext cx="1586926" cy="1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E3F6B-6329-4305-BD34-CBE11247C28B}"/>
              </a:ext>
            </a:extLst>
          </p:cNvPr>
          <p:cNvSpPr txBox="1"/>
          <p:nvPr/>
        </p:nvSpPr>
        <p:spPr>
          <a:xfrm>
            <a:off x="2650248" y="5406843"/>
            <a:ext cx="507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04-21 Revert </a:t>
            </a:r>
            <a:r>
              <a:rPr lang="ko-KR" altLang="en-US" dirty="0"/>
              <a:t>추가 시점으로 </a:t>
            </a:r>
            <a:r>
              <a:rPr lang="en-US" altLang="ko-KR" dirty="0"/>
              <a:t>revert(</a:t>
            </a:r>
            <a:r>
              <a:rPr lang="ko-KR" altLang="en-US" dirty="0" err="1"/>
              <a:t>커밋</a:t>
            </a:r>
            <a:r>
              <a:rPr lang="ko-KR" altLang="en-US" dirty="0"/>
              <a:t> 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04D6AA-FA24-49B0-BDF2-7285326B82E8}"/>
              </a:ext>
            </a:extLst>
          </p:cNvPr>
          <p:cNvCxnSpPr>
            <a:stCxn id="17" idx="2"/>
            <a:endCxn id="22" idx="1"/>
          </p:cNvCxnSpPr>
          <p:nvPr/>
        </p:nvCxnSpPr>
        <p:spPr>
          <a:xfrm rot="16200000" flipH="1">
            <a:off x="996775" y="3938036"/>
            <a:ext cx="2506146" cy="80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933A9C9-608F-4099-8B69-3B4E2693DABC}"/>
              </a:ext>
            </a:extLst>
          </p:cNvPr>
          <p:cNvCxnSpPr>
            <a:stCxn id="22" idx="3"/>
          </p:cNvCxnSpPr>
          <p:nvPr/>
        </p:nvCxnSpPr>
        <p:spPr>
          <a:xfrm flipV="1">
            <a:off x="7724650" y="2942124"/>
            <a:ext cx="963440" cy="26493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EC5BD2-9F14-4133-BC16-E8BE96AC1402}"/>
              </a:ext>
            </a:extLst>
          </p:cNvPr>
          <p:cNvSpPr/>
          <p:nvPr/>
        </p:nvSpPr>
        <p:spPr>
          <a:xfrm>
            <a:off x="7008434" y="2819892"/>
            <a:ext cx="1887793" cy="14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3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Checkout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3572D-5EA7-4B86-B474-A21720A5D55B}"/>
              </a:ext>
            </a:extLst>
          </p:cNvPr>
          <p:cNvSpPr txBox="1"/>
          <p:nvPr/>
        </p:nvSpPr>
        <p:spPr>
          <a:xfrm>
            <a:off x="631369" y="1151164"/>
            <a:ext cx="10103306" cy="47638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Head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69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GitHub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5. Branch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Branch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=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가지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기능 개발 및 버그 수정 시 효율적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여러 개발자들이 동시에 다양한 작업을 할 수 있게 만들어 주는 기능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분리된 작업 영역에서 변경된 내용은 나중에 기존 버전과 비교하여 새로운 버전으로 생성 가능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81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AC32902-8F19-4CAA-BC58-DC515F10AACB}"/>
              </a:ext>
            </a:extLst>
          </p:cNvPr>
          <p:cNvSpPr/>
          <p:nvPr/>
        </p:nvSpPr>
        <p:spPr>
          <a:xfrm>
            <a:off x="6858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67224F-6A57-4E35-BC72-A7F197811F46}"/>
              </a:ext>
            </a:extLst>
          </p:cNvPr>
          <p:cNvCxnSpPr>
            <a:stCxn id="2" idx="6"/>
          </p:cNvCxnSpPr>
          <p:nvPr/>
        </p:nvCxnSpPr>
        <p:spPr>
          <a:xfrm>
            <a:off x="1343025" y="3689351"/>
            <a:ext cx="9801225" cy="63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DF858BA-E5B1-487C-BFA9-938854AC8B8A}"/>
              </a:ext>
            </a:extLst>
          </p:cNvPr>
          <p:cNvSpPr/>
          <p:nvPr/>
        </p:nvSpPr>
        <p:spPr>
          <a:xfrm>
            <a:off x="3331369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95ACD3-37DD-4E56-92A0-D373E0363391}"/>
              </a:ext>
            </a:extLst>
          </p:cNvPr>
          <p:cNvSpPr/>
          <p:nvPr/>
        </p:nvSpPr>
        <p:spPr>
          <a:xfrm>
            <a:off x="10896600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79EA97-6FF4-4413-9CF7-45F0E73A5D04}"/>
              </a:ext>
            </a:extLst>
          </p:cNvPr>
          <p:cNvSpPr/>
          <p:nvPr/>
        </p:nvSpPr>
        <p:spPr>
          <a:xfrm>
            <a:off x="7877175" y="4981575"/>
            <a:ext cx="657225" cy="657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844169-6FD0-4172-8F98-50C0FFE6D035}"/>
              </a:ext>
            </a:extLst>
          </p:cNvPr>
          <p:cNvSpPr/>
          <p:nvPr/>
        </p:nvSpPr>
        <p:spPr>
          <a:xfrm>
            <a:off x="4852988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64A871-E95F-4FA1-BD96-D8EEBFB5055C}"/>
              </a:ext>
            </a:extLst>
          </p:cNvPr>
          <p:cNvSpPr/>
          <p:nvPr/>
        </p:nvSpPr>
        <p:spPr>
          <a:xfrm>
            <a:off x="8260557" y="3360738"/>
            <a:ext cx="657225" cy="657225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901734-96FE-4764-9C01-CB85B842F9E2}"/>
              </a:ext>
            </a:extLst>
          </p:cNvPr>
          <p:cNvSpPr/>
          <p:nvPr/>
        </p:nvSpPr>
        <p:spPr>
          <a:xfrm>
            <a:off x="299085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A41C58-8288-474B-84CD-B0CF9D98FAF6}"/>
              </a:ext>
            </a:extLst>
          </p:cNvPr>
          <p:cNvSpPr/>
          <p:nvPr/>
        </p:nvSpPr>
        <p:spPr>
          <a:xfrm>
            <a:off x="4657725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BD78697-4817-4E9D-B2F6-CFA540F4CD7D}"/>
              </a:ext>
            </a:extLst>
          </p:cNvPr>
          <p:cNvSpPr/>
          <p:nvPr/>
        </p:nvSpPr>
        <p:spPr>
          <a:xfrm>
            <a:off x="6324600" y="1884363"/>
            <a:ext cx="657225" cy="65722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58EA3E-8317-47DC-9F55-0CD7738FC73D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648075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E42DA82-ADE9-411F-A813-68A8D89A685F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314950" y="2212976"/>
            <a:ext cx="10096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DA634DD-AE26-40C2-8C13-92BD1D2CD2CE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 flipV="1">
            <a:off x="1343025" y="2212976"/>
            <a:ext cx="1647825" cy="147637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44D27A4-8A55-4154-8740-1EA7812E404C}"/>
              </a:ext>
            </a:extLst>
          </p:cNvPr>
          <p:cNvCxnSpPr>
            <a:cxnSpLocks/>
            <a:stCxn id="24" idx="6"/>
            <a:endCxn id="16" idx="2"/>
          </p:cNvCxnSpPr>
          <p:nvPr/>
        </p:nvCxnSpPr>
        <p:spPr>
          <a:xfrm>
            <a:off x="6981825" y="2212976"/>
            <a:ext cx="1278732" cy="14763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200829-A02F-4237-9CAC-EECC546F6002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>
            <a:off x="5510213" y="3689351"/>
            <a:ext cx="2366962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4CB557C-4F8D-4BAC-AA4E-100E22E72F3A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8534400" y="3689351"/>
            <a:ext cx="2362200" cy="1620837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D8EC319-DEC4-4E17-B2C2-B3AEF68422CF}"/>
              </a:ext>
            </a:extLst>
          </p:cNvPr>
          <p:cNvSpPr txBox="1"/>
          <p:nvPr/>
        </p:nvSpPr>
        <p:spPr>
          <a:xfrm>
            <a:off x="581026" y="40290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DB82F-A609-4610-B901-B2591BEA651F}"/>
              </a:ext>
            </a:extLst>
          </p:cNvPr>
          <p:cNvSpPr txBox="1"/>
          <p:nvPr/>
        </p:nvSpPr>
        <p:spPr>
          <a:xfrm>
            <a:off x="4381501" y="1343025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My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02C9A6-BAC9-4FF8-98DA-6DE389D417A5}"/>
              </a:ext>
            </a:extLst>
          </p:cNvPr>
          <p:cNvSpPr txBox="1"/>
          <p:nvPr/>
        </p:nvSpPr>
        <p:spPr>
          <a:xfrm>
            <a:off x="7381875" y="56769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Someone Else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E58D27-256F-44AE-ACBB-8A0AF365D225}"/>
              </a:ext>
            </a:extLst>
          </p:cNvPr>
          <p:cNvSpPr txBox="1"/>
          <p:nvPr/>
        </p:nvSpPr>
        <p:spPr>
          <a:xfrm>
            <a:off x="7512232" y="4134122"/>
            <a:ext cx="14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Merge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57BCA42B-FFEB-4D62-BCEE-19945943DDE2}"/>
              </a:ext>
            </a:extLst>
          </p:cNvPr>
          <p:cNvSpPr/>
          <p:nvPr/>
        </p:nvSpPr>
        <p:spPr>
          <a:xfrm rot="8036351">
            <a:off x="7742213" y="3665611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7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9" y="1332139"/>
            <a:ext cx="7836356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==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Sourcetree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https://www.sourcetreeapp.com/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763E6-718C-4459-B22F-E8966544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761570"/>
            <a:ext cx="6577842" cy="30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건너뛰기 클릭</a:t>
            </a: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latin typeface="+mn-ea"/>
              </a:rPr>
              <a:t>2. Mercurial </a:t>
            </a:r>
            <a:r>
              <a:rPr lang="ko-KR" altLang="en-US" dirty="0">
                <a:latin typeface="+mn-ea"/>
              </a:rPr>
              <a:t>체크 해제</a:t>
            </a:r>
            <a:endParaRPr lang="en-US" altLang="ko-KR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E50B-84FE-42C2-A0EB-4115369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709325"/>
            <a:ext cx="4560202" cy="2757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8EC79-2416-4A1C-BBC5-4E607206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66823"/>
            <a:ext cx="4453413" cy="27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3521531" cy="45066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아이디와 이메일을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SSH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불러올 지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잘 모르겠다면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아니오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C295A-5529-4E80-9A26-7BE14EA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633129"/>
            <a:ext cx="4582000" cy="274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D2EE-45DF-4C93-BE1E-616F1D0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928973"/>
            <a:ext cx="42296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0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626C9-C193-4EA7-94CD-53BE189CE8E7}"/>
              </a:ext>
            </a:extLst>
          </p:cNvPr>
          <p:cNvSpPr txBox="1"/>
          <p:nvPr/>
        </p:nvSpPr>
        <p:spPr>
          <a:xfrm>
            <a:off x="574218" y="1332139"/>
            <a:ext cx="4188282" cy="450668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Branch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더 쉽게 다루는 법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Remote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원격 저장소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계정 추가를 클릭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호스팅 계정 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8. Need help logging into your account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 GitHub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계정 인증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F6F28-1CCA-4626-A746-2C2AAC9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25" y="1085562"/>
            <a:ext cx="6634856" cy="2760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3902B2-F2D9-4CB9-9A0C-01F39E3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324670"/>
            <a:ext cx="3319709" cy="30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8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 Review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Review</a:t>
            </a:r>
          </a:p>
        </p:txBody>
      </p:sp>
      <p:sp>
        <p:nvSpPr>
          <p:cNvPr id="13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 당 의견 하나씩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90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노란색 배경의 느낌표">
            <a:extLst>
              <a:ext uri="{FF2B5EF4-FFF2-40B4-BE49-F238E27FC236}">
                <a16:creationId xmlns:a16="http://schemas.microsoft.com/office/drawing/2014/main" id="{BC603E26-823B-464D-AFA9-6E7F1E3C8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j-cs"/>
              </a:rPr>
              <a:t> </a:t>
            </a:r>
            <a:r>
              <a:rPr lang="ko-KR" altLang="en-US" b="1" dirty="0">
                <a:latin typeface="+mj-ea"/>
              </a:rPr>
              <a:t>참고 자료</a:t>
            </a:r>
            <a:endParaRPr lang="en-US" altLang="ko-KR" b="1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+mj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6D21C-79A9-43DF-A362-A6D04ED655C9}"/>
              </a:ext>
            </a:extLst>
          </p:cNvPr>
          <p:cNvSpPr txBox="1"/>
          <p:nvPr/>
        </p:nvSpPr>
        <p:spPr>
          <a:xfrm>
            <a:off x="1097280" y="1602378"/>
            <a:ext cx="788180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https://velog.io/@ha0kim/GIT-%EC%9E%91%EC%97%85-%EB%90%98%EB%8F%8C%EB%A6%AC%EB%8A%94-%EB%AA%85%EB%A0%B9%EC%96%B4-Reset-Revert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https://backlog.com/git-tutorial/kr/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https://git-scm.com/book/ko/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https://docko.tistory.com/entry/%EC%9D%B4%ED%81%B4%EB%A6%BD%EC%8A%A4%EC%97%90-Github-%ED%94%84%EB%A1%9C%EC%A0%9D%ED%8A%B8-%EC%97%B0%EB%8F%99%ED%95%98%EA%B8%B0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https://www.devpools.kr/2017/02/05/%EC%B4%88%EB%B3%B4%EC%9A%A9-git-%EB%90%98%EB%8F%8C%EB%A6%AC%EA%B8%B0-reset-revert/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https://nanite.tistory.com/39</a:t>
            </a:r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28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Git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altLang="ko-KR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소스 코드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en-US" altLang="ko-KR" sz="1400" b="1" dirty="0" err="1">
                <a:latin typeface="+mn-ea"/>
              </a:rPr>
              <a:t>Sourcecode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를 효과적으로 관리하기 위해 개발된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분산형 버전 관리 시스템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What is GitHub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/>
              <a:t>   </a:t>
            </a:r>
            <a:r>
              <a:rPr lang="en-US" altLang="ko-KR" b="1" dirty="0" err="1">
                <a:latin typeface="+mn-ea"/>
              </a:rPr>
              <a:t>Github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란</a:t>
            </a:r>
            <a:r>
              <a:rPr lang="en-US" altLang="ko-KR" b="1" dirty="0"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 원격 저장소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기존 </a:t>
            </a:r>
            <a:r>
              <a:rPr lang="en-US" altLang="ko-KR" sz="1400" b="1" dirty="0">
                <a:latin typeface="+mn-ea"/>
              </a:rPr>
              <a:t>Git</a:t>
            </a:r>
            <a:r>
              <a:rPr lang="ko-KR" altLang="en-US" sz="1400" b="1" dirty="0">
                <a:latin typeface="+mn-ea"/>
              </a:rPr>
              <a:t>의 명령어 방식이 아닌 </a:t>
            </a:r>
            <a:r>
              <a:rPr lang="en-US" altLang="ko-KR" sz="1400" b="1" dirty="0">
                <a:latin typeface="+mn-ea"/>
              </a:rPr>
              <a:t>Visual interface </a:t>
            </a:r>
            <a:r>
              <a:rPr lang="ko-KR" altLang="en-US" sz="1400" b="1" dirty="0">
                <a:latin typeface="+mn-ea"/>
              </a:rPr>
              <a:t>제공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latin typeface="+mn-ea"/>
              </a:rPr>
              <a:t>Web </a:t>
            </a:r>
            <a:r>
              <a:rPr lang="ko-KR" altLang="en-US" sz="1400" b="1" dirty="0">
                <a:latin typeface="+mn-ea"/>
              </a:rPr>
              <a:t>에서 프로젝트 이력 관리 기능</a:t>
            </a: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협업</a:t>
            </a:r>
            <a:r>
              <a:rPr lang="en-US" altLang="ko-KR" sz="1400" b="1" dirty="0"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87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en-US" altLang="ko-KR" dirty="0" err="1">
                <a:latin typeface="+mn-ea"/>
              </a:rPr>
              <a:t>x.xx.x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Window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실습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5D87E-3A74-4389-9D61-C4CAFE15DD68}"/>
              </a:ext>
            </a:extLst>
          </p:cNvPr>
          <p:cNvSpPr/>
          <p:nvPr/>
        </p:nvSpPr>
        <p:spPr>
          <a:xfrm>
            <a:off x="9875520" y="4328705"/>
            <a:ext cx="1489165" cy="426176"/>
          </a:xfrm>
          <a:prstGeom prst="rect">
            <a:avLst/>
          </a:prstGeom>
          <a:noFill/>
          <a:ln w="25400">
            <a:solidFill>
              <a:srgbClr val="F14F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</TotalTime>
  <Words>1032</Words>
  <Application>Microsoft Office PowerPoint</Application>
  <PresentationFormat>와이드스크린</PresentationFormat>
  <Paragraphs>253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Pycharm</vt:lpstr>
      <vt:lpstr>PowerPoint 프레젠테이션</vt:lpstr>
      <vt:lpstr>PowerPoint 프레젠테이션</vt:lpstr>
      <vt:lpstr>Eclipse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Commit &amp; Push(Eclipse)</vt:lpstr>
      <vt:lpstr>Commit &amp; Push(Eclipse)</vt:lpstr>
      <vt:lpstr>Clone &amp; Pull(Eclipse)</vt:lpstr>
      <vt:lpstr>Clone &amp; Pull(Eclipse)</vt:lpstr>
      <vt:lpstr>4. Git의 기능</vt:lpstr>
      <vt:lpstr>PowerPoint 프레젠테이션</vt:lpstr>
      <vt:lpstr>PowerPoint 프레젠테이션</vt:lpstr>
      <vt:lpstr>PowerPoint 프레젠테이션</vt:lpstr>
      <vt:lpstr>5. Branch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Review</vt:lpstr>
      <vt:lpstr> Review</vt:lpstr>
      <vt:lpstr> 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201502126@smail.kongju.ac.kr</cp:lastModifiedBy>
  <cp:revision>66</cp:revision>
  <dcterms:created xsi:type="dcterms:W3CDTF">2021-04-12T13:20:01Z</dcterms:created>
  <dcterms:modified xsi:type="dcterms:W3CDTF">2021-04-21T00:29:31Z</dcterms:modified>
</cp:coreProperties>
</file>